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12" r:id="rId3"/>
    <p:sldId id="287" r:id="rId4"/>
    <p:sldId id="289" r:id="rId5"/>
    <p:sldId id="290" r:id="rId6"/>
    <p:sldId id="291" r:id="rId7"/>
    <p:sldId id="314" r:id="rId8"/>
    <p:sldId id="301" r:id="rId9"/>
    <p:sldId id="302" r:id="rId10"/>
    <p:sldId id="300" r:id="rId11"/>
    <p:sldId id="315" r:id="rId12"/>
    <p:sldId id="292" r:id="rId13"/>
    <p:sldId id="293" r:id="rId14"/>
    <p:sldId id="313" r:id="rId15"/>
    <p:sldId id="294" r:id="rId16"/>
    <p:sldId id="295" r:id="rId17"/>
    <p:sldId id="311" r:id="rId18"/>
    <p:sldId id="296" r:id="rId19"/>
    <p:sldId id="297" r:id="rId20"/>
    <p:sldId id="298" r:id="rId21"/>
    <p:sldId id="299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4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30 March 2023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9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5A290-7F04-0A41-AE3E-7074611E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46" y="675751"/>
            <a:ext cx="8129954" cy="5807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loads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63452-0253-2549-8B54-2FACD5FE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 = Q x C</a:t>
            </a:r>
          </a:p>
        </p:txBody>
      </p:sp>
    </p:spTree>
    <p:extLst>
      <p:ext uri="{BB962C8B-B14F-4D97-AF65-F5344CB8AC3E}">
        <p14:creationId xmlns:p14="http://schemas.microsoft.com/office/powerpoint/2010/main" val="176928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F9504-40C4-4441-B39D-FEBFFAC2A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07" y="1690688"/>
            <a:ext cx="6793523" cy="48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B0CF-DC34-0A47-AD04-2EA68922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83893B-C225-8449-B8EC-4A8DC530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077" y="1825624"/>
            <a:ext cx="6562859" cy="46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8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B0E2-7009-9144-94EE-8DBD91E6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hydrograph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527516-CC6E-E445-94D7-E8BF9DC7F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9315-B610-3744-98A7-026E6BC1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59D-6E05-5F49-885D-1CC7DC1E4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>
                <a:solidFill>
                  <a:srgbClr val="0070C0"/>
                </a:solidFill>
              </a:rPr>
              <a:t>Identify</a:t>
            </a:r>
            <a:r>
              <a:rPr lang="en-US" dirty="0"/>
              <a:t> hydrographs and their characteristics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Identify</a:t>
            </a:r>
            <a:r>
              <a:rPr lang="en-US" dirty="0"/>
              <a:t> event vs. baseflow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Calculate</a:t>
            </a:r>
            <a:r>
              <a:rPr lang="en-US" dirty="0"/>
              <a:t> flow volumes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Identify</a:t>
            </a:r>
            <a:r>
              <a:rPr lang="en-US" dirty="0"/>
              <a:t> </a:t>
            </a:r>
            <a:r>
              <a:rPr lang="en-US" dirty="0" err="1"/>
              <a:t>chemographs</a:t>
            </a:r>
            <a:r>
              <a:rPr lang="en-US" dirty="0"/>
              <a:t> and their characteristics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Calculate</a:t>
            </a:r>
            <a:r>
              <a:rPr lang="en-US" dirty="0"/>
              <a:t> cumulative nutrient loads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Manipulate</a:t>
            </a:r>
            <a:r>
              <a:rPr lang="en-US" dirty="0"/>
              <a:t> flow and nutrient data using R Markdown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Evaluate</a:t>
            </a:r>
            <a:r>
              <a:rPr lang="en-US" dirty="0"/>
              <a:t> the importance of </a:t>
            </a:r>
            <a:r>
              <a:rPr lang="en-US" dirty="0" err="1"/>
              <a:t>highflows</a:t>
            </a:r>
            <a:r>
              <a:rPr lang="en-US" dirty="0"/>
              <a:t> in nutrient loads</a:t>
            </a:r>
          </a:p>
          <a:p>
            <a:r>
              <a:rPr lang="en-US" i="1" u="sng" dirty="0">
                <a:solidFill>
                  <a:srgbClr val="0070C0"/>
                </a:solidFill>
              </a:rPr>
              <a:t>Report</a:t>
            </a:r>
            <a:r>
              <a:rPr lang="en-US" dirty="0"/>
              <a:t> findings using R Markdown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7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Instantaneous and 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C4CF0-3B87-A342-A734-4D4E53F4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7" b="50150"/>
          <a:stretch/>
        </p:blipFill>
        <p:spPr>
          <a:xfrm>
            <a:off x="3774474" y="843469"/>
            <a:ext cx="4572000" cy="50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B745D-311A-4C4F-B6D2-62A312E6D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9" b="49790"/>
          <a:stretch/>
        </p:blipFill>
        <p:spPr>
          <a:xfrm>
            <a:off x="3810000" y="918529"/>
            <a:ext cx="4572000" cy="5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0" b="50030"/>
          <a:stretch/>
        </p:blipFill>
        <p:spPr>
          <a:xfrm>
            <a:off x="3810000" y="870033"/>
            <a:ext cx="4572000" cy="51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270"/>
          <a:stretch/>
        </p:blipFill>
        <p:spPr>
          <a:xfrm>
            <a:off x="3810000" y="902730"/>
            <a:ext cx="4572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2091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A-1619-D344-9072-E689B453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Hydrographs and </a:t>
            </a:r>
            <a:r>
              <a:rPr lang="en-US" dirty="0" err="1"/>
              <a:t>chemographs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EB9BA-BECE-7C44-B777-B6171F0FC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825625"/>
            <a:ext cx="60918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14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5950</TotalTime>
  <Words>223</Words>
  <Application>Microsoft Macintosh PowerPoint</Application>
  <PresentationFormat>Widescreen</PresentationFormat>
  <Paragraphs>46</Paragraphs>
  <Slides>29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Learning objectives</vt:lpstr>
      <vt:lpstr>Hydrograph</vt:lpstr>
      <vt:lpstr>Hydrograph</vt:lpstr>
      <vt:lpstr>Characteristics of a hydrograph</vt:lpstr>
      <vt:lpstr>Actual hydrograph over an entire year</vt:lpstr>
      <vt:lpstr>Hydrographs and chemographs</vt:lpstr>
      <vt:lpstr>Dilution effect</vt:lpstr>
      <vt:lpstr>Concentration effect</vt:lpstr>
      <vt:lpstr>Chemographs and concentration levels</vt:lpstr>
      <vt:lpstr>Instantaneous loads</vt:lpstr>
      <vt:lpstr>Calculating water fluxes or cumulative flow volumes</vt:lpstr>
      <vt:lpstr>Calculating water fluxes or cumulative flow volumes</vt:lpstr>
      <vt:lpstr>PowerPoint Presentation</vt:lpstr>
      <vt:lpstr>Calculating water fluxes or cumulative flow volumes</vt:lpstr>
      <vt:lpstr>Volume duration curves</vt:lpstr>
      <vt:lpstr>Initial hydrograph</vt:lpstr>
      <vt:lpstr>Sorted flow rates</vt:lpstr>
      <vt:lpstr>Integration under sorted flow rates</vt:lpstr>
      <vt:lpstr>Flow duration curves</vt:lpstr>
      <vt:lpstr>Flow duration curves</vt:lpstr>
      <vt:lpstr>Instantaneous and Cumulative Loads</vt:lpstr>
      <vt:lpstr>Arithmetic average vs Flow Weighted Average Concentration</vt:lpstr>
      <vt:lpstr>Calculating loads without continuous concentrations</vt:lpstr>
      <vt:lpstr>PowerPoint Presentation</vt:lpstr>
      <vt:lpstr>PowerPoint Presentation</vt:lpstr>
      <vt:lpstr>PowerPoint Presentation</vt:lpstr>
      <vt:lpstr>PowerPoint Presentation</vt:lpstr>
      <vt:lpstr>Arithmetic average vs Flow Weighted Average Concentration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44</cp:revision>
  <dcterms:created xsi:type="dcterms:W3CDTF">2018-12-15T02:01:26Z</dcterms:created>
  <dcterms:modified xsi:type="dcterms:W3CDTF">2023-03-30T15:39:16Z</dcterms:modified>
</cp:coreProperties>
</file>